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节选自《海底两万里》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主要讲述了主人公与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Nemo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船长的对话以及他们在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Nautilus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号上的经历。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48965"/>
            <a:ext cx="11485848" cy="127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asked, “What should we call you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replied, “My name is Captain Nemo, and the name of my ship is Nautilus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showed us the library, the art gallery, and the engine room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amazed and said, “It’s a wonderful ship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78436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 have billions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it as if it were my child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experience was unforgettable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advised him to stop thinking about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I did not really want to escape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then gave us a tour of his ship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asked me to follow him to another room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32097" y="1560956"/>
            <a:ext cx="35779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77335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showed us the library, the art gallery, and the engine room.”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Nemo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船长带领他们参观了船上的各个地方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Nemo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船长随后带领我们参观了他的船。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5259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answered with pride, “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Curious, I asked, “It must have cost a fortune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345325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 have billions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it as if it were my child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experience was unforgettable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advised him to stop thinking about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I did not really want to escape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then gave us a tour of his ship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asked me to follow him to another 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3830" y="759769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467106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answered with pride...”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Nemo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船长对船的感情非常深厚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我爱它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就好像它是我的孩子一样。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“Millions of dollars,”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90023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 have billions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it as if it were my child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experience was unforgettable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advised him to stop thinking about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I did not really want to escape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then gave us a tour of his ship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asked me to follow him to another 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33321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323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“Millions of dollars”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船的造价较高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Nemo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船长拥有巨额财富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我拥有数十亿！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7872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friends, Ned Land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were just as amazed by the ship as I was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Ned couldn’t stop thinking about finding a way to escape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319472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 have billions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it as if it were my child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experience was unforgettable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advised him to stop thinking about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I did not really want to escape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then gave us a tour of his ship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asked me to follow him to another 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21846" y="1186488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085184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Ned couldn’t stop thinking about finding a way to escape.”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并结合选项可推知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一直在想着如何逃脱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所以主人公可能劝说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不要想着逃跑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我劝他别再想这事了。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days later, Captain Nemo invited us to join him on a hunting trip in the underwater forests of Crespo Island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underwater world’s beauty taught us nature’s wonders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returned to the Nautilus, tired but filled with awe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敬畏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amazing sights we had seen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 have billions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it as if it were my child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experience was unforgettable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advised him to stop thinking about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I did not really want to escape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then gave us a tour of his ship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Captain Nemo asked me to follow him to another room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48361" y="1151654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964697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underwater world’s beauty taught us nature’s wonders. We returned to the Nautilus, tired but filled with awe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敬畏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amazing sights we had seen.”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水下世界的美让我们领略了大自然的奇迹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我们看到了令人惊叹的景色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心中充满了敬畏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所以可推知这次经历令人难忘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这次经历令人难忘。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794</Words>
  <Application>Microsoft Office PowerPoint</Application>
  <PresentationFormat>自定义</PresentationFormat>
  <Paragraphs>56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2025-09-17T15:32:35Z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